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24"/>
  </p:normalViewPr>
  <p:slideViewPr>
    <p:cSldViewPr snapToGrid="0" snapToObjects="1">
      <p:cViewPr varScale="1">
        <p:scale>
          <a:sx n="90" d="100"/>
          <a:sy n="90" d="100"/>
        </p:scale>
        <p:origin x="24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2.png>
</file>

<file path=ppt/media/image13.png>
</file>

<file path=ppt/media/image1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653CAE-199D-C74A-8AC4-2860E655B130}" type="datetimeFigureOut">
              <a:rPr lang="en-US" smtClean="0"/>
              <a:t>6/7/16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57D40C-4E29-D341-927B-E79C08719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5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precision refers to the ratio of correct matched descriptors to the number of total positively matched descriptors which are number of </a:t>
            </a:r>
            <a:r>
              <a:rPr lang="en-US" dirty="0" err="1" smtClean="0"/>
              <a:t>keypoints</a:t>
            </a:r>
            <a:r>
              <a:rPr lang="en-US" dirty="0" smtClean="0"/>
              <a:t> in the reference image that have been matched.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57D40C-4E29-D341-927B-E79C0871991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444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262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8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069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50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52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31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28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160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67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98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30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CF40F-3147-A94D-9893-AB155C17C922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51988-C6A6-714D-AE2B-17F640F31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216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57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5517" t="9908" r="25484" b="21776"/>
          <a:stretch/>
        </p:blipFill>
        <p:spPr>
          <a:xfrm>
            <a:off x="793476" y="246416"/>
            <a:ext cx="3205314" cy="26830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9148" t="10946" r="18943" b="21248"/>
          <a:stretch/>
        </p:blipFill>
        <p:spPr>
          <a:xfrm>
            <a:off x="6136433" y="303359"/>
            <a:ext cx="3224463" cy="26830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0657" y="2929460"/>
            <a:ext cx="5173580" cy="430011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93476" y="6211669"/>
            <a:ext cx="373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baseline="0" dirty="0" err="1" smtClean="0">
                <a:solidFill>
                  <a:srgbClr val="000000"/>
                </a:solidFill>
                <a:latin typeface="courier" charset="0"/>
              </a:rPr>
              <a:t>detectFASTFeatures</a:t>
            </a:r>
            <a:r>
              <a:rPr lang="en-US" b="0" i="0" u="none" strike="noStrike" baseline="0" dirty="0" smtClean="0">
                <a:solidFill>
                  <a:srgbClr val="000000"/>
                </a:solidFill>
                <a:latin typeface="courier" charset="0"/>
              </a:rPr>
              <a:t>(I, </a:t>
            </a:r>
            <a:r>
              <a:rPr lang="en-US" b="0" i="0" u="none" strike="noStrike" baseline="0" dirty="0" smtClean="0">
                <a:solidFill>
                  <a:srgbClr val="A020F0"/>
                </a:solidFill>
                <a:latin typeface="courier" charset="0"/>
              </a:rPr>
              <a:t>'ROI'</a:t>
            </a:r>
            <a:r>
              <a:rPr lang="en-US" b="0" i="0" u="none" strike="noStrike" baseline="0" dirty="0" smtClean="0">
                <a:solidFill>
                  <a:srgbClr val="000000"/>
                </a:solidFill>
                <a:latin typeface="courier" charset="0"/>
              </a:rPr>
              <a:t>, [1,1,100,100]);</a:t>
            </a:r>
            <a:endParaRPr lang="en-US" b="0" i="0" u="none" strike="noStrike" baseline="0" dirty="0" smtClean="0">
              <a:solidFill>
                <a:srgbClr val="000000"/>
              </a:solidFill>
              <a:latin typeface="courier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62853" y="2986403"/>
            <a:ext cx="3079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u="none" strike="noStrike" baseline="0" dirty="0" err="1" smtClean="0">
                <a:solidFill>
                  <a:srgbClr val="000000"/>
                </a:solidFill>
                <a:latin typeface="courier" charset="0"/>
              </a:rPr>
              <a:t>detectFASTFeatures</a:t>
            </a:r>
            <a:r>
              <a:rPr lang="en-US" b="0" i="0" u="none" strike="noStrike" baseline="0" dirty="0" smtClean="0">
                <a:solidFill>
                  <a:srgbClr val="000000"/>
                </a:solidFill>
                <a:latin typeface="courier" charset="0"/>
              </a:rPr>
              <a:t>(I)</a:t>
            </a:r>
            <a:endParaRPr lang="en-US" b="0" i="0" u="none" strike="noStrike" baseline="0" dirty="0" smtClean="0">
              <a:solidFill>
                <a:srgbClr val="000000"/>
              </a:solidFill>
              <a:latin typeface="courier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196052" y="2986403"/>
            <a:ext cx="5698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u="none" strike="noStrike" baseline="0" dirty="0" err="1" smtClean="0">
                <a:solidFill>
                  <a:srgbClr val="000000"/>
                </a:solidFill>
                <a:latin typeface="courier" charset="0"/>
              </a:rPr>
              <a:t>detectFASTFeatures</a:t>
            </a:r>
            <a:r>
              <a:rPr lang="en-US" b="0" i="0" u="none" strike="noStrike" baseline="0" dirty="0" smtClean="0">
                <a:solidFill>
                  <a:srgbClr val="000000"/>
                </a:solidFill>
                <a:latin typeface="courier" charset="0"/>
              </a:rPr>
              <a:t>(I, </a:t>
            </a:r>
            <a:r>
              <a:rPr lang="en-US" b="0" i="0" u="none" strike="noStrike" baseline="0" dirty="0" smtClean="0">
                <a:solidFill>
                  <a:srgbClr val="A020F0"/>
                </a:solidFill>
                <a:latin typeface="courier" charset="0"/>
              </a:rPr>
              <a:t>'</a:t>
            </a:r>
            <a:r>
              <a:rPr lang="en-US" b="0" i="0" u="none" strike="noStrike" baseline="0" dirty="0" err="1" smtClean="0">
                <a:solidFill>
                  <a:srgbClr val="A020F0"/>
                </a:solidFill>
                <a:latin typeface="courier" charset="0"/>
              </a:rPr>
              <a:t>MinQuality</a:t>
            </a:r>
            <a:r>
              <a:rPr lang="en-US" b="0" i="0" u="none" strike="noStrike" baseline="0" dirty="0" smtClean="0">
                <a:solidFill>
                  <a:srgbClr val="A020F0"/>
                </a:solidFill>
                <a:latin typeface="courier" charset="0"/>
              </a:rPr>
              <a:t>'</a:t>
            </a:r>
            <a:r>
              <a:rPr lang="en-US" b="0" i="0" u="none" strike="noStrike" baseline="0" dirty="0" smtClean="0">
                <a:solidFill>
                  <a:srgbClr val="000000"/>
                </a:solidFill>
                <a:latin typeface="courier" charset="0"/>
              </a:rPr>
              <a:t>, 0.5)</a:t>
            </a:r>
            <a:endParaRPr lang="en-US" b="0" i="0" u="none" strike="noStrike" baseline="0" dirty="0" smtClean="0">
              <a:solidFill>
                <a:srgbClr val="000000"/>
              </a:solidFill>
              <a:latin typeface="courier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7572" y="3137548"/>
            <a:ext cx="5102184" cy="38763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5196052" y="634241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u="none" strike="noStrike" baseline="0" smtClean="0">
                <a:solidFill>
                  <a:srgbClr val="000000"/>
                </a:solidFill>
                <a:latin typeface="courier" charset="0"/>
              </a:rPr>
              <a:t>detectFASTFeatures</a:t>
            </a:r>
            <a:r>
              <a:rPr lang="en-US" b="0" i="0" u="none" strike="noStrike" baseline="0" dirty="0" smtClean="0">
                <a:solidFill>
                  <a:srgbClr val="000000"/>
                </a:solidFill>
                <a:latin typeface="courier" charset="0"/>
              </a:rPr>
              <a:t>(I, </a:t>
            </a:r>
            <a:r>
              <a:rPr lang="en-US" b="0" i="0" u="none" strike="noStrike" baseline="0" dirty="0" smtClean="0">
                <a:solidFill>
                  <a:srgbClr val="A020F0"/>
                </a:solidFill>
                <a:latin typeface="courier" charset="0"/>
              </a:rPr>
              <a:t>'</a:t>
            </a:r>
            <a:r>
              <a:rPr lang="en-US" b="0" i="0" u="none" strike="noStrike" baseline="0" dirty="0" err="1" smtClean="0">
                <a:solidFill>
                  <a:srgbClr val="A020F0"/>
                </a:solidFill>
                <a:latin typeface="courier" charset="0"/>
              </a:rPr>
              <a:t>MinContrast</a:t>
            </a:r>
            <a:r>
              <a:rPr lang="en-US" b="0" i="0" u="none" strike="noStrike" baseline="0" dirty="0" smtClean="0">
                <a:solidFill>
                  <a:srgbClr val="A020F0"/>
                </a:solidFill>
                <a:latin typeface="courier" charset="0"/>
              </a:rPr>
              <a:t>'</a:t>
            </a:r>
            <a:r>
              <a:rPr lang="en-US" b="0" i="0" u="none" strike="noStrike" baseline="0" dirty="0" smtClean="0">
                <a:solidFill>
                  <a:srgbClr val="000000"/>
                </a:solidFill>
                <a:latin typeface="courier" charset="0"/>
              </a:rPr>
              <a:t>, 0.5);</a:t>
            </a:r>
          </a:p>
          <a:p>
            <a:endParaRPr lang="en-US" b="0" i="0" u="none" strike="noStrike" baseline="0" dirty="0" smtClean="0"/>
          </a:p>
        </p:txBody>
      </p:sp>
    </p:spTree>
    <p:extLst>
      <p:ext uri="{BB962C8B-B14F-4D97-AF65-F5344CB8AC3E}">
        <p14:creationId xmlns:p14="http://schemas.microsoft.com/office/powerpoint/2010/main" val="186594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8397" y="1213049"/>
            <a:ext cx="5509126" cy="41855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0232" y="1234482"/>
            <a:ext cx="5411536" cy="4164072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183522" y="1260785"/>
            <a:ext cx="5446294" cy="4137769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6906795" y="1880868"/>
            <a:ext cx="276727" cy="264695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699126" y="3697955"/>
            <a:ext cx="276727" cy="264695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9071309" y="3329669"/>
            <a:ext cx="276727" cy="264695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172352" y="4900613"/>
            <a:ext cx="2296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detectFASTFeatures</a:t>
            </a:r>
            <a:r>
              <a:rPr lang="en-US" dirty="0" smtClean="0"/>
              <a:t>(I)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210164" y="4900613"/>
            <a:ext cx="2349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detectHarrisFeatures</a:t>
            </a:r>
            <a:r>
              <a:rPr lang="en-US" dirty="0" smtClean="0"/>
              <a:t>(I)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744673" y="4900613"/>
            <a:ext cx="2673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detectMinEigenFeatures</a:t>
            </a:r>
            <a:r>
              <a:rPr lang="en-US" dirty="0" smtClean="0"/>
              <a:t>(I)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80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87090" y="3155976"/>
            <a:ext cx="5399505" cy="41022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66516" y="-98843"/>
            <a:ext cx="8121316" cy="41001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2253" y="0"/>
            <a:ext cx="5400842" cy="41032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46384" y="3158060"/>
            <a:ext cx="5464342" cy="415148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7849" y="1725210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SURF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782659" y="1725210"/>
            <a:ext cx="627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FAST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714022" y="4693396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BRISK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782659" y="4693396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89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343" y="1572961"/>
            <a:ext cx="7551207" cy="4351338"/>
          </a:xfrm>
        </p:spPr>
      </p:pic>
    </p:spTree>
    <p:extLst>
      <p:ext uri="{BB962C8B-B14F-4D97-AF65-F5344CB8AC3E}">
        <p14:creationId xmlns:p14="http://schemas.microsoft.com/office/powerpoint/2010/main" val="79104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993" y="1785143"/>
            <a:ext cx="7380037" cy="3801275"/>
          </a:xfrm>
        </p:spPr>
      </p:pic>
    </p:spTree>
    <p:extLst>
      <p:ext uri="{BB962C8B-B14F-4D97-AF65-F5344CB8AC3E}">
        <p14:creationId xmlns:p14="http://schemas.microsoft.com/office/powerpoint/2010/main" val="1217857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401" y="1203157"/>
            <a:ext cx="7699125" cy="470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224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64</Words>
  <Application>Microsoft Macintosh PowerPoint</Application>
  <PresentationFormat>Widescreen</PresentationFormat>
  <Paragraphs>13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courier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Zeng, Zheng</dc:creator>
  <cp:lastModifiedBy>Zeng, Zheng</cp:lastModifiedBy>
  <cp:revision>13</cp:revision>
  <dcterms:created xsi:type="dcterms:W3CDTF">2016-06-07T16:26:47Z</dcterms:created>
  <dcterms:modified xsi:type="dcterms:W3CDTF">2016-06-07T17:42:17Z</dcterms:modified>
</cp:coreProperties>
</file>

<file path=docProps/thumbnail.jpeg>
</file>